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6" y="64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131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11 </a:t>
                      </a:r>
                      <a:r>
                        <a:rPr lang="kk-KZ" altLang="zh-CN" sz="1200" b="1" i="1" u="none" kern="1200" baseline="0" dirty="0">
                          <a:solidFill>
                            <a:schemeClr val="tx2"/>
                          </a:solidFill>
                          <a:latin typeface="Times New Roman" pitchFamily="18" charset="0"/>
                          <a:ea typeface="+mn-ea"/>
                          <a:cs typeface="Times New Roman" pitchFamily="18" charset="0"/>
                        </a:rPr>
                        <a:t>мамыр</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157608905"/>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954381"/>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1</a:t>
            </a:r>
            <a:r>
              <a:rPr lang="kk-KZ" altLang="ru-RU" sz="1100" b="1" dirty="0">
                <a:solidFill>
                  <a:srgbClr val="000000"/>
                </a:solidFill>
                <a:latin typeface="Times New Roman" pitchFamily="18" charset="0"/>
                <a:cs typeface="Times New Roman" pitchFamily="18" charset="0"/>
              </a:rPr>
              <a:t>2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a:solidFill>
                  <a:srgbClr val="000000"/>
                </a:solidFill>
                <a:latin typeface="Times New Roman" pitchFamily="18" charset="0"/>
                <a:cs typeface="Times New Roman" pitchFamily="18" charset="0"/>
                <a:sym typeface="Calibri"/>
              </a:rPr>
              <a:t>11</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12</a:t>
            </a:r>
            <a:r>
              <a:rPr lang="kk-KZ" sz="1100" b="1" dirty="0">
                <a:solidFill>
                  <a:srgbClr val="000000"/>
                </a:solidFill>
                <a:latin typeface="Times New Roman" pitchFamily="18" charset="0"/>
                <a:cs typeface="Times New Roman" pitchFamily="18" charset="0"/>
                <a:sym typeface="Calibri"/>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Солтүстік-батыстан жел соғады, күші 15-20, күндіз екпіні 23-28 м/с. Ауа температурасы түнде 2-4,        күндіз 15-17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13</a:t>
            </a:r>
            <a:r>
              <a:rPr lang="kk-KZ" altLang="ru-RU" sz="1100" b="1" dirty="0">
                <a:latin typeface="Times New Roman" pitchFamily="18" charset="0"/>
                <a:cs typeface="Times New Roman" pitchFamily="18" charset="0"/>
              </a:rPr>
              <a:t>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12</a:t>
            </a:r>
            <a:r>
              <a:rPr lang="kk-KZ" sz="1100" b="1" dirty="0">
                <a:latin typeface="Times New Roman" pitchFamily="18" charset="0"/>
                <a:cs typeface="Times New Roman" pitchFamily="18" charset="0"/>
              </a:rPr>
              <a:t> 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dirty="0">
                <a:solidFill>
                  <a:srgbClr val="000000"/>
                </a:solidFill>
                <a:latin typeface="Times New Roman" pitchFamily="18" charset="0"/>
                <a:cs typeface="Times New Roman" pitchFamily="18" charset="0"/>
                <a:sym typeface="Calibri"/>
              </a:rPr>
              <a:t>13</a:t>
            </a:r>
            <a:r>
              <a:rPr lang="kk-KZ" sz="1100" b="1" dirty="0">
                <a:latin typeface="Times New Roman" pitchFamily="18" charset="0"/>
                <a:cs typeface="Times New Roman" pitchFamily="18" charset="0"/>
              </a:rPr>
              <a:t> 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Түнде және таңертең тұман.</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a:t>
            </a:r>
            <a:r>
              <a:rPr lang="kk-KZ" sz="1100" dirty="0">
                <a:latin typeface="Times New Roman" pitchFamily="18" charset="0"/>
                <a:cs typeface="Times New Roman" pitchFamily="18" charset="0"/>
              </a:rPr>
              <a:t>соғады, күші 7-12 м/с.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             3-5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12</a:t>
            </a:r>
            <a:r>
              <a:rPr lang="kk-KZ" sz="1100" dirty="0">
                <a:solidFill>
                  <a:schemeClr val="tx1"/>
                </a:solidFill>
                <a:latin typeface="Times New Roman" pitchFamily="18" charset="0"/>
                <a:cs typeface="Times New Roman" pitchFamily="18" charset="0"/>
              </a:rPr>
              <a:t> мамырға, </a:t>
            </a:r>
            <a:r>
              <a:rPr lang="ru-RU" sz="1100" dirty="0">
                <a:solidFill>
                  <a:schemeClr val="tx1"/>
                </a:solidFill>
                <a:latin typeface="Times New Roman" pitchFamily="18" charset="0"/>
                <a:cs typeface="Times New Roman" pitchFamily="18" charset="0"/>
              </a:rPr>
              <a:t>13</a:t>
            </a:r>
            <a:r>
              <a:rPr lang="kk-KZ" sz="1100" dirty="0">
                <a:solidFill>
                  <a:schemeClr val="tx1"/>
                </a:solidFill>
                <a:latin typeface="Times New Roman" pitchFamily="18" charset="0"/>
                <a:cs typeface="Times New Roman" pitchFamily="18" charset="0"/>
              </a:rPr>
              <a:t> мамырға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/Т.Марьина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18432</TotalTime>
  <Words>556</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7990</cp:revision>
  <cp:lastPrinted>2021-07-01T03:56:27Z</cp:lastPrinted>
  <dcterms:created xsi:type="dcterms:W3CDTF">2018-03-27T06:03:00Z</dcterms:created>
  <dcterms:modified xsi:type="dcterms:W3CDTF">2026-05-11T07:47:27Z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